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850" r:id="rId3"/>
    <p:sldId id="269" r:id="rId4"/>
    <p:sldId id="271" r:id="rId5"/>
    <p:sldId id="260" r:id="rId6"/>
    <p:sldId id="855" r:id="rId7"/>
    <p:sldId id="264" r:id="rId8"/>
    <p:sldId id="268" r:id="rId9"/>
    <p:sldId id="273" r:id="rId10"/>
    <p:sldId id="266" r:id="rId11"/>
    <p:sldId id="265" r:id="rId12"/>
    <p:sldId id="272" r:id="rId13"/>
    <p:sldId id="851" r:id="rId14"/>
    <p:sldId id="852" r:id="rId15"/>
    <p:sldId id="854" r:id="rId16"/>
    <p:sldId id="258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DFB4DA-ED8D-4EAA-BFF4-7D73090F8BC4}">
          <p14:sldIdLst>
            <p14:sldId id="256"/>
            <p14:sldId id="850"/>
            <p14:sldId id="269"/>
            <p14:sldId id="271"/>
            <p14:sldId id="260"/>
            <p14:sldId id="855"/>
            <p14:sldId id="264"/>
            <p14:sldId id="268"/>
            <p14:sldId id="273"/>
            <p14:sldId id="266"/>
          </p14:sldIdLst>
        </p14:section>
        <p14:section name="Untitled Section" id="{1ABA6688-EB4F-4978-8DA0-7D1E3F30A4EE}">
          <p14:sldIdLst>
            <p14:sldId id="265"/>
            <p14:sldId id="272"/>
            <p14:sldId id="851"/>
            <p14:sldId id="852"/>
            <p14:sldId id="854"/>
            <p14:sldId id="258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6AD8C-62E6-46C0-A2E9-3063BBE271D5}" v="3" dt="2025-11-04T17:35:17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88889" autoAdjust="0"/>
  </p:normalViewPr>
  <p:slideViewPr>
    <p:cSldViewPr snapToGrid="0">
      <p:cViewPr>
        <p:scale>
          <a:sx n="70" d="100"/>
          <a:sy n="70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, Justine (ADS-W)" userId="4b3e68e0-2b89-445c-8267-73394e90aa9a" providerId="ADAL" clId="{69FDE055-D24A-4C02-9230-82126FD2AD4C}"/>
    <pc:docChg chg="undo custSel addSld modSld modSection">
      <pc:chgData name="Bailey, Justine (ADS-W)" userId="4b3e68e0-2b89-445c-8267-73394e90aa9a" providerId="ADAL" clId="{69FDE055-D24A-4C02-9230-82126FD2AD4C}" dt="2025-11-04T17:37:04.494" v="388" actId="255"/>
      <pc:docMkLst>
        <pc:docMk/>
      </pc:docMkLst>
      <pc:sldChg chg="modSp mod">
        <pc:chgData name="Bailey, Justine (ADS-W)" userId="4b3e68e0-2b89-445c-8267-73394e90aa9a" providerId="ADAL" clId="{69FDE055-D24A-4C02-9230-82126FD2AD4C}" dt="2025-10-29T12:44:26.728" v="1" actId="20577"/>
        <pc:sldMkLst>
          <pc:docMk/>
          <pc:sldMk cId="78891067" sldId="256"/>
        </pc:sldMkLst>
        <pc:spChg chg="mod">
          <ac:chgData name="Bailey, Justine (ADS-W)" userId="4b3e68e0-2b89-445c-8267-73394e90aa9a" providerId="ADAL" clId="{69FDE055-D24A-4C02-9230-82126FD2AD4C}" dt="2025-10-29T12:44:26.728" v="1" actId="20577"/>
          <ac:spMkLst>
            <pc:docMk/>
            <pc:sldMk cId="78891067" sldId="256"/>
            <ac:spMk id="3" creationId="{91458268-2C44-47E1-A771-0C779A508DE3}"/>
          </ac:spMkLst>
        </pc:spChg>
      </pc:sldChg>
      <pc:sldChg chg="modSp mod">
        <pc:chgData name="Bailey, Justine (ADS-W)" userId="4b3e68e0-2b89-445c-8267-73394e90aa9a" providerId="ADAL" clId="{69FDE055-D24A-4C02-9230-82126FD2AD4C}" dt="2025-10-29T14:40:57.958" v="141" actId="20577"/>
        <pc:sldMkLst>
          <pc:docMk/>
          <pc:sldMk cId="4251634673" sldId="260"/>
        </pc:sldMkLst>
        <pc:spChg chg="mod">
          <ac:chgData name="Bailey, Justine (ADS-W)" userId="4b3e68e0-2b89-445c-8267-73394e90aa9a" providerId="ADAL" clId="{69FDE055-D24A-4C02-9230-82126FD2AD4C}" dt="2025-10-29T14:40:57.958" v="141" actId="20577"/>
          <ac:spMkLst>
            <pc:docMk/>
            <pc:sldMk cId="4251634673" sldId="260"/>
            <ac:spMk id="3" creationId="{5D76CF12-6DC4-4932-B863-624D8DDDC4EA}"/>
          </ac:spMkLst>
        </pc:spChg>
      </pc:sldChg>
      <pc:sldChg chg="modSp mod">
        <pc:chgData name="Bailey, Justine (ADS-W)" userId="4b3e68e0-2b89-445c-8267-73394e90aa9a" providerId="ADAL" clId="{69FDE055-D24A-4C02-9230-82126FD2AD4C}" dt="2025-10-29T14:40:54.280" v="139" actId="20577"/>
        <pc:sldMkLst>
          <pc:docMk/>
          <pc:sldMk cId="3845825116" sldId="264"/>
        </pc:sldMkLst>
        <pc:spChg chg="mod">
          <ac:chgData name="Bailey, Justine (ADS-W)" userId="4b3e68e0-2b89-445c-8267-73394e90aa9a" providerId="ADAL" clId="{69FDE055-D24A-4C02-9230-82126FD2AD4C}" dt="2025-10-29T14:40:54.280" v="139" actId="20577"/>
          <ac:spMkLst>
            <pc:docMk/>
            <pc:sldMk cId="3845825116" sldId="264"/>
            <ac:spMk id="3" creationId="{4743D576-F72C-4548-81E7-0FE24B9487C4}"/>
          </ac:spMkLst>
        </pc:spChg>
      </pc:sldChg>
      <pc:sldChg chg="modSp mod">
        <pc:chgData name="Bailey, Justine (ADS-W)" userId="4b3e68e0-2b89-445c-8267-73394e90aa9a" providerId="ADAL" clId="{69FDE055-D24A-4C02-9230-82126FD2AD4C}" dt="2025-10-29T14:41:35.178" v="187" actId="20577"/>
        <pc:sldMkLst>
          <pc:docMk/>
          <pc:sldMk cId="311846756" sldId="265"/>
        </pc:sldMkLst>
        <pc:spChg chg="mod">
          <ac:chgData name="Bailey, Justine (ADS-W)" userId="4b3e68e0-2b89-445c-8267-73394e90aa9a" providerId="ADAL" clId="{69FDE055-D24A-4C02-9230-82126FD2AD4C}" dt="2025-10-29T14:41:35.178" v="187" actId="20577"/>
          <ac:spMkLst>
            <pc:docMk/>
            <pc:sldMk cId="311846756" sldId="265"/>
            <ac:spMk id="2" creationId="{C730C514-D71D-4478-A012-31FD41F17223}"/>
          </ac:spMkLst>
        </pc:spChg>
      </pc:sldChg>
      <pc:sldChg chg="modSp mod">
        <pc:chgData name="Bailey, Justine (ADS-W)" userId="4b3e68e0-2b89-445c-8267-73394e90aa9a" providerId="ADAL" clId="{69FDE055-D24A-4C02-9230-82126FD2AD4C}" dt="2025-10-29T14:41:15.407" v="176" actId="20577"/>
        <pc:sldMkLst>
          <pc:docMk/>
          <pc:sldMk cId="1521781033" sldId="266"/>
        </pc:sldMkLst>
        <pc:spChg chg="mod">
          <ac:chgData name="Bailey, Justine (ADS-W)" userId="4b3e68e0-2b89-445c-8267-73394e90aa9a" providerId="ADAL" clId="{69FDE055-D24A-4C02-9230-82126FD2AD4C}" dt="2025-10-29T14:41:15.407" v="176" actId="20577"/>
          <ac:spMkLst>
            <pc:docMk/>
            <pc:sldMk cId="1521781033" sldId="266"/>
            <ac:spMk id="3" creationId="{D563BA8D-F207-4F04-AB26-D89F01D1BEED}"/>
          </ac:spMkLst>
        </pc:spChg>
      </pc:sldChg>
      <pc:sldChg chg="modNotesTx">
        <pc:chgData name="Bailey, Justine (ADS-W)" userId="4b3e68e0-2b89-445c-8267-73394e90aa9a" providerId="ADAL" clId="{69FDE055-D24A-4C02-9230-82126FD2AD4C}" dt="2025-10-30T17:53:48.926" v="316" actId="313"/>
        <pc:sldMkLst>
          <pc:docMk/>
          <pc:sldMk cId="1549527473" sldId="268"/>
        </pc:sldMkLst>
      </pc:sldChg>
      <pc:sldChg chg="addSp delSp modSp mod modNotesTx">
        <pc:chgData name="Bailey, Justine (ADS-W)" userId="4b3e68e0-2b89-445c-8267-73394e90aa9a" providerId="ADAL" clId="{69FDE055-D24A-4C02-9230-82126FD2AD4C}" dt="2025-10-30T17:52:24.144" v="236" actId="20577"/>
        <pc:sldMkLst>
          <pc:docMk/>
          <pc:sldMk cId="2334373936" sldId="271"/>
        </pc:sldMkLst>
        <pc:spChg chg="mod">
          <ac:chgData name="Bailey, Justine (ADS-W)" userId="4b3e68e0-2b89-445c-8267-73394e90aa9a" providerId="ADAL" clId="{69FDE055-D24A-4C02-9230-82126FD2AD4C}" dt="2025-10-29T14:39:03.284" v="77" actId="20577"/>
          <ac:spMkLst>
            <pc:docMk/>
            <pc:sldMk cId="2334373936" sldId="271"/>
            <ac:spMk id="5" creationId="{8D8AFAF5-E3EC-3638-50D6-BBC2B9CAAA3F}"/>
          </ac:spMkLst>
        </pc:spChg>
        <pc:spChg chg="mod">
          <ac:chgData name="Bailey, Justine (ADS-W)" userId="4b3e68e0-2b89-445c-8267-73394e90aa9a" providerId="ADAL" clId="{69FDE055-D24A-4C02-9230-82126FD2AD4C}" dt="2025-10-30T17:52:24.144" v="236" actId="20577"/>
          <ac:spMkLst>
            <pc:docMk/>
            <pc:sldMk cId="2334373936" sldId="271"/>
            <ac:spMk id="10" creationId="{230C6E16-7507-444F-BE1E-EC78505924A4}"/>
          </ac:spMkLst>
        </pc:spChg>
      </pc:sldChg>
      <pc:sldChg chg="modSp mod">
        <pc:chgData name="Bailey, Justine (ADS-W)" userId="4b3e68e0-2b89-445c-8267-73394e90aa9a" providerId="ADAL" clId="{69FDE055-D24A-4C02-9230-82126FD2AD4C}" dt="2025-10-29T14:42:12.266" v="200" actId="255"/>
        <pc:sldMkLst>
          <pc:docMk/>
          <pc:sldMk cId="331725081" sldId="854"/>
        </pc:sldMkLst>
        <pc:spChg chg="mod">
          <ac:chgData name="Bailey, Justine (ADS-W)" userId="4b3e68e0-2b89-445c-8267-73394e90aa9a" providerId="ADAL" clId="{69FDE055-D24A-4C02-9230-82126FD2AD4C}" dt="2025-10-29T14:42:12.266" v="200" actId="255"/>
          <ac:spMkLst>
            <pc:docMk/>
            <pc:sldMk cId="331725081" sldId="854"/>
            <ac:spMk id="6" creationId="{CED3C2BF-05F1-4271-648F-6D878DE5526E}"/>
          </ac:spMkLst>
        </pc:spChg>
      </pc:sldChg>
      <pc:sldChg chg="modSp add mod">
        <pc:chgData name="Bailey, Justine (ADS-W)" userId="4b3e68e0-2b89-445c-8267-73394e90aa9a" providerId="ADAL" clId="{69FDE055-D24A-4C02-9230-82126FD2AD4C}" dt="2025-11-04T17:37:04.494" v="388" actId="255"/>
        <pc:sldMkLst>
          <pc:docMk/>
          <pc:sldMk cId="2785234932" sldId="855"/>
        </pc:sldMkLst>
        <pc:spChg chg="mod">
          <ac:chgData name="Bailey, Justine (ADS-W)" userId="4b3e68e0-2b89-445c-8267-73394e90aa9a" providerId="ADAL" clId="{69FDE055-D24A-4C02-9230-82126FD2AD4C}" dt="2025-11-04T17:37:04.494" v="388" actId="255"/>
          <ac:spMkLst>
            <pc:docMk/>
            <pc:sldMk cId="2785234932" sldId="855"/>
            <ac:spMk id="3" creationId="{1F372202-ED8C-F5F0-0451-A0E6558B0D65}"/>
          </ac:spMkLst>
        </pc:spChg>
        <pc:spChg chg="mod">
          <ac:chgData name="Bailey, Justine (ADS-W)" userId="4b3e68e0-2b89-445c-8267-73394e90aa9a" providerId="ADAL" clId="{69FDE055-D24A-4C02-9230-82126FD2AD4C}" dt="2025-11-04T17:36:18.404" v="375" actId="20577"/>
          <ac:spMkLst>
            <pc:docMk/>
            <pc:sldMk cId="2785234932" sldId="855"/>
            <ac:spMk id="8" creationId="{983E1FDA-20A3-163A-584B-F86AE75595D5}"/>
          </ac:spMkLst>
        </pc:spChg>
        <pc:picChg chg="mod">
          <ac:chgData name="Bailey, Justine (ADS-W)" userId="4b3e68e0-2b89-445c-8267-73394e90aa9a" providerId="ADAL" clId="{69FDE055-D24A-4C02-9230-82126FD2AD4C}" dt="2025-11-04T17:36:33.617" v="381" actId="14100"/>
          <ac:picMkLst>
            <pc:docMk/>
            <pc:sldMk cId="2785234932" sldId="855"/>
            <ac:picMk id="4" creationId="{15794083-5421-6958-0993-08296C8754B8}"/>
          </ac:picMkLst>
        </pc:picChg>
      </pc:sldChg>
    </pc:docChg>
  </pc:docChgLst>
  <pc:docChgLst>
    <pc:chgData name="Bailey, Justine (ADS-W)" userId="4b3e68e0-2b89-445c-8267-73394e90aa9a" providerId="ADAL" clId="{DBB2DF0D-E6D9-4613-B13C-462D952F95E0}"/>
    <pc:docChg chg="undo custSel addSld delSld modSld sldOrd modSection">
      <pc:chgData name="Bailey, Justine (ADS-W)" userId="4b3e68e0-2b89-445c-8267-73394e90aa9a" providerId="ADAL" clId="{DBB2DF0D-E6D9-4613-B13C-462D952F95E0}" dt="2024-11-06T19:38:41.809" v="879" actId="1076"/>
      <pc:docMkLst>
        <pc:docMk/>
      </pc:docMkLst>
      <pc:sldChg chg="modSp mod modNotesTx">
        <pc:chgData name="Bailey, Justine (ADS-W)" userId="4b3e68e0-2b89-445c-8267-73394e90aa9a" providerId="ADAL" clId="{DBB2DF0D-E6D9-4613-B13C-462D952F95E0}" dt="2024-10-30T18:57:49.151" v="451" actId="313"/>
        <pc:sldMkLst>
          <pc:docMk/>
          <pc:sldMk cId="78891067" sldId="256"/>
        </pc:sldMkLst>
      </pc:sldChg>
      <pc:sldChg chg="modNotesTx">
        <pc:chgData name="Bailey, Justine (ADS-W)" userId="4b3e68e0-2b89-445c-8267-73394e90aa9a" providerId="ADAL" clId="{DBB2DF0D-E6D9-4613-B13C-462D952F95E0}" dt="2024-10-30T19:03:49.115" v="539" actId="20577"/>
        <pc:sldMkLst>
          <pc:docMk/>
          <pc:sldMk cId="3129093169" sldId="258"/>
        </pc:sldMkLst>
      </pc:sldChg>
      <pc:sldChg chg="modSp mod">
        <pc:chgData name="Bailey, Justine (ADS-W)" userId="4b3e68e0-2b89-445c-8267-73394e90aa9a" providerId="ADAL" clId="{DBB2DF0D-E6D9-4613-B13C-462D952F95E0}" dt="2024-11-04T14:05:06.878" v="704" actId="20577"/>
        <pc:sldMkLst>
          <pc:docMk/>
          <pc:sldMk cId="4251634673" sldId="260"/>
        </pc:sldMkLst>
      </pc:sldChg>
      <pc:sldChg chg="modSp mod">
        <pc:chgData name="Bailey, Justine (ADS-W)" userId="4b3e68e0-2b89-445c-8267-73394e90aa9a" providerId="ADAL" clId="{DBB2DF0D-E6D9-4613-B13C-462D952F95E0}" dt="2024-11-04T14:05:15.872" v="730" actId="20577"/>
        <pc:sldMkLst>
          <pc:docMk/>
          <pc:sldMk cId="3845825116" sldId="264"/>
        </pc:sldMkLst>
      </pc:sldChg>
      <pc:sldChg chg="delSp modSp mod">
        <pc:chgData name="Bailey, Justine (ADS-W)" userId="4b3e68e0-2b89-445c-8267-73394e90aa9a" providerId="ADAL" clId="{DBB2DF0D-E6D9-4613-B13C-462D952F95E0}" dt="2024-11-05T17:02:55.733" v="835" actId="255"/>
        <pc:sldMkLst>
          <pc:docMk/>
          <pc:sldMk cId="1521781033" sldId="266"/>
        </pc:sldMkLst>
      </pc:sldChg>
      <pc:sldChg chg="modSp del mod">
        <pc:chgData name="Bailey, Justine (ADS-W)" userId="4b3e68e0-2b89-445c-8267-73394e90aa9a" providerId="ADAL" clId="{DBB2DF0D-E6D9-4613-B13C-462D952F95E0}" dt="2024-11-06T19:33:43.160" v="851" actId="2696"/>
        <pc:sldMkLst>
          <pc:docMk/>
          <pc:sldMk cId="3528535096" sldId="267"/>
        </pc:sldMkLst>
      </pc:sldChg>
      <pc:sldChg chg="modNotesTx">
        <pc:chgData name="Bailey, Justine (ADS-W)" userId="4b3e68e0-2b89-445c-8267-73394e90aa9a" providerId="ADAL" clId="{DBB2DF0D-E6D9-4613-B13C-462D952F95E0}" dt="2024-10-30T19:01:00.909" v="503" actId="20577"/>
        <pc:sldMkLst>
          <pc:docMk/>
          <pc:sldMk cId="1549527473" sldId="268"/>
        </pc:sldMkLst>
      </pc:sldChg>
      <pc:sldChg chg="modNotesTx">
        <pc:chgData name="Bailey, Justine (ADS-W)" userId="4b3e68e0-2b89-445c-8267-73394e90aa9a" providerId="ADAL" clId="{DBB2DF0D-E6D9-4613-B13C-462D952F95E0}" dt="2024-11-04T14:11:02.835" v="784" actId="20577"/>
        <pc:sldMkLst>
          <pc:docMk/>
          <pc:sldMk cId="121036509" sldId="269"/>
        </pc:sldMkLst>
      </pc:sldChg>
      <pc:sldChg chg="modSp mod">
        <pc:chgData name="Bailey, Justine (ADS-W)" userId="4b3e68e0-2b89-445c-8267-73394e90aa9a" providerId="ADAL" clId="{DBB2DF0D-E6D9-4613-B13C-462D952F95E0}" dt="2024-11-04T14:07:36.868" v="772" actId="1076"/>
        <pc:sldMkLst>
          <pc:docMk/>
          <pc:sldMk cId="154467957" sldId="270"/>
        </pc:sldMkLst>
      </pc:sldChg>
      <pc:sldChg chg="addSp delSp modSp mod ord">
        <pc:chgData name="Bailey, Justine (ADS-W)" userId="4b3e68e0-2b89-445c-8267-73394e90aa9a" providerId="ADAL" clId="{DBB2DF0D-E6D9-4613-B13C-462D952F95E0}" dt="2024-10-31T14:10:15.623" v="677" actId="122"/>
        <pc:sldMkLst>
          <pc:docMk/>
          <pc:sldMk cId="2334373936" sldId="271"/>
        </pc:sldMkLst>
      </pc:sldChg>
      <pc:sldChg chg="addSp delSp modSp mod">
        <pc:chgData name="Bailey, Justine (ADS-W)" userId="4b3e68e0-2b89-445c-8267-73394e90aa9a" providerId="ADAL" clId="{DBB2DF0D-E6D9-4613-B13C-462D952F95E0}" dt="2024-11-06T19:28:50.966" v="839" actId="478"/>
        <pc:sldMkLst>
          <pc:docMk/>
          <pc:sldMk cId="2058405998" sldId="272"/>
        </pc:sldMkLst>
      </pc:sldChg>
      <pc:sldChg chg="addSp delSp modSp mod setBg delAnim modAnim modNotesTx">
        <pc:chgData name="Bailey, Justine (ADS-W)" userId="4b3e68e0-2b89-445c-8267-73394e90aa9a" providerId="ADAL" clId="{DBB2DF0D-E6D9-4613-B13C-462D952F95E0}" dt="2024-11-06T19:38:41.809" v="879" actId="1076"/>
        <pc:sldMkLst>
          <pc:docMk/>
          <pc:sldMk cId="556292803" sldId="274"/>
        </pc:sldMkLst>
      </pc:sldChg>
      <pc:sldChg chg="del">
        <pc:chgData name="Bailey, Justine (ADS-W)" userId="4b3e68e0-2b89-445c-8267-73394e90aa9a" providerId="ADAL" clId="{DBB2DF0D-E6D9-4613-B13C-462D952F95E0}" dt="2024-10-31T13:18:58.420" v="608" actId="47"/>
        <pc:sldMkLst>
          <pc:docMk/>
          <pc:sldMk cId="4167010650" sldId="797"/>
        </pc:sldMkLst>
      </pc:sldChg>
      <pc:sldChg chg="del">
        <pc:chgData name="Bailey, Justine (ADS-W)" userId="4b3e68e0-2b89-445c-8267-73394e90aa9a" providerId="ADAL" clId="{DBB2DF0D-E6D9-4613-B13C-462D952F95E0}" dt="2024-10-31T13:18:59.189" v="609" actId="47"/>
        <pc:sldMkLst>
          <pc:docMk/>
          <pc:sldMk cId="538297019" sldId="805"/>
        </pc:sldMkLst>
      </pc:sldChg>
      <pc:sldChg chg="del">
        <pc:chgData name="Bailey, Justine (ADS-W)" userId="4b3e68e0-2b89-445c-8267-73394e90aa9a" providerId="ADAL" clId="{DBB2DF0D-E6D9-4613-B13C-462D952F95E0}" dt="2024-10-31T13:18:53.026" v="602" actId="47"/>
        <pc:sldMkLst>
          <pc:docMk/>
          <pc:sldMk cId="2002395883" sldId="809"/>
        </pc:sldMkLst>
      </pc:sldChg>
      <pc:sldChg chg="del">
        <pc:chgData name="Bailey, Justine (ADS-W)" userId="4b3e68e0-2b89-445c-8267-73394e90aa9a" providerId="ADAL" clId="{DBB2DF0D-E6D9-4613-B13C-462D952F95E0}" dt="2024-10-31T13:19:03.158" v="613" actId="47"/>
        <pc:sldMkLst>
          <pc:docMk/>
          <pc:sldMk cId="2910461102" sldId="813"/>
        </pc:sldMkLst>
      </pc:sldChg>
      <pc:sldChg chg="del">
        <pc:chgData name="Bailey, Justine (ADS-W)" userId="4b3e68e0-2b89-445c-8267-73394e90aa9a" providerId="ADAL" clId="{DBB2DF0D-E6D9-4613-B13C-462D952F95E0}" dt="2024-10-31T13:18:57.568" v="607" actId="47"/>
        <pc:sldMkLst>
          <pc:docMk/>
          <pc:sldMk cId="295882720" sldId="823"/>
        </pc:sldMkLst>
      </pc:sldChg>
      <pc:sldChg chg="del">
        <pc:chgData name="Bailey, Justine (ADS-W)" userId="4b3e68e0-2b89-445c-8267-73394e90aa9a" providerId="ADAL" clId="{DBB2DF0D-E6D9-4613-B13C-462D952F95E0}" dt="2024-10-31T13:18:56.742" v="606" actId="47"/>
        <pc:sldMkLst>
          <pc:docMk/>
          <pc:sldMk cId="365638984" sldId="830"/>
        </pc:sldMkLst>
      </pc:sldChg>
      <pc:sldChg chg="del">
        <pc:chgData name="Bailey, Justine (ADS-W)" userId="4b3e68e0-2b89-445c-8267-73394e90aa9a" providerId="ADAL" clId="{DBB2DF0D-E6D9-4613-B13C-462D952F95E0}" dt="2024-10-31T13:18:54.970" v="604" actId="47"/>
        <pc:sldMkLst>
          <pc:docMk/>
          <pc:sldMk cId="836416673" sldId="839"/>
        </pc:sldMkLst>
      </pc:sldChg>
      <pc:sldChg chg="del">
        <pc:chgData name="Bailey, Justine (ADS-W)" userId="4b3e68e0-2b89-445c-8267-73394e90aa9a" providerId="ADAL" clId="{DBB2DF0D-E6D9-4613-B13C-462D952F95E0}" dt="2024-10-31T13:18:54.145" v="603" actId="47"/>
        <pc:sldMkLst>
          <pc:docMk/>
          <pc:sldMk cId="1166022896" sldId="845"/>
        </pc:sldMkLst>
      </pc:sldChg>
      <pc:sldChg chg="del">
        <pc:chgData name="Bailey, Justine (ADS-W)" userId="4b3e68e0-2b89-445c-8267-73394e90aa9a" providerId="ADAL" clId="{DBB2DF0D-E6D9-4613-B13C-462D952F95E0}" dt="2024-10-31T13:18:55.861" v="605" actId="47"/>
        <pc:sldMkLst>
          <pc:docMk/>
          <pc:sldMk cId="2911826132" sldId="846"/>
        </pc:sldMkLst>
      </pc:sldChg>
      <pc:sldChg chg="del">
        <pc:chgData name="Bailey, Justine (ADS-W)" userId="4b3e68e0-2b89-445c-8267-73394e90aa9a" providerId="ADAL" clId="{DBB2DF0D-E6D9-4613-B13C-462D952F95E0}" dt="2024-10-31T13:19:02.329" v="612" actId="47"/>
        <pc:sldMkLst>
          <pc:docMk/>
          <pc:sldMk cId="2280557223" sldId="847"/>
        </pc:sldMkLst>
      </pc:sldChg>
      <pc:sldChg chg="del">
        <pc:chgData name="Bailey, Justine (ADS-W)" userId="4b3e68e0-2b89-445c-8267-73394e90aa9a" providerId="ADAL" clId="{DBB2DF0D-E6D9-4613-B13C-462D952F95E0}" dt="2024-10-31T13:19:01.467" v="611" actId="47"/>
        <pc:sldMkLst>
          <pc:docMk/>
          <pc:sldMk cId="3735306673" sldId="848"/>
        </pc:sldMkLst>
      </pc:sldChg>
      <pc:sldChg chg="del">
        <pc:chgData name="Bailey, Justine (ADS-W)" userId="4b3e68e0-2b89-445c-8267-73394e90aa9a" providerId="ADAL" clId="{DBB2DF0D-E6D9-4613-B13C-462D952F95E0}" dt="2024-10-31T13:19:00.503" v="610" actId="47"/>
        <pc:sldMkLst>
          <pc:docMk/>
          <pc:sldMk cId="3649150127" sldId="849"/>
        </pc:sldMkLst>
      </pc:sldChg>
      <pc:sldChg chg="modSp new mod">
        <pc:chgData name="Bailey, Justine (ADS-W)" userId="4b3e68e0-2b89-445c-8267-73394e90aa9a" providerId="ADAL" clId="{DBB2DF0D-E6D9-4613-B13C-462D952F95E0}" dt="2024-10-30T15:12:20.362" v="258" actId="20577"/>
        <pc:sldMkLst>
          <pc:docMk/>
          <pc:sldMk cId="4150766595" sldId="850"/>
        </pc:sldMkLst>
      </pc:sldChg>
      <pc:sldChg chg="addSp delSp modSp new mod setBg modAnim">
        <pc:chgData name="Bailey, Justine (ADS-W)" userId="4b3e68e0-2b89-445c-8267-73394e90aa9a" providerId="ADAL" clId="{DBB2DF0D-E6D9-4613-B13C-462D952F95E0}" dt="2024-11-06T19:30:52.491" v="842" actId="26606"/>
        <pc:sldMkLst>
          <pc:docMk/>
          <pc:sldMk cId="1178230474" sldId="851"/>
        </pc:sldMkLst>
      </pc:sldChg>
      <pc:sldChg chg="new del">
        <pc:chgData name="Bailey, Justine (ADS-W)" userId="4b3e68e0-2b89-445c-8267-73394e90aa9a" providerId="ADAL" clId="{DBB2DF0D-E6D9-4613-B13C-462D952F95E0}" dt="2024-11-06T19:31:45.121" v="844" actId="2696"/>
        <pc:sldMkLst>
          <pc:docMk/>
          <pc:sldMk cId="2202703668" sldId="852"/>
        </pc:sldMkLst>
      </pc:sldChg>
      <pc:sldChg chg="addSp delSp modSp new mod ord setBg modAnim">
        <pc:chgData name="Bailey, Justine (ADS-W)" userId="4b3e68e0-2b89-445c-8267-73394e90aa9a" providerId="ADAL" clId="{DBB2DF0D-E6D9-4613-B13C-462D952F95E0}" dt="2024-11-06T19:32:17.045" v="849"/>
        <pc:sldMkLst>
          <pc:docMk/>
          <pc:sldMk cId="3434139905" sldId="852"/>
        </pc:sldMkLst>
      </pc:sldChg>
      <pc:sldChg chg="add del">
        <pc:chgData name="Bailey, Justine (ADS-W)" userId="4b3e68e0-2b89-445c-8267-73394e90aa9a" providerId="ADAL" clId="{DBB2DF0D-E6D9-4613-B13C-462D952F95E0}" dt="2024-11-06T19:35:51.426" v="868" actId="47"/>
        <pc:sldMkLst>
          <pc:docMk/>
          <pc:sldMk cId="1762815835" sldId="853"/>
        </pc:sldMkLst>
      </pc:sldChg>
      <pc:sldChg chg="addSp delSp modSp new mod setBg">
        <pc:chgData name="Bailey, Justine (ADS-W)" userId="4b3e68e0-2b89-445c-8267-73394e90aa9a" providerId="ADAL" clId="{DBB2DF0D-E6D9-4613-B13C-462D952F95E0}" dt="2024-11-06T19:35:49.206" v="867" actId="1076"/>
        <pc:sldMkLst>
          <pc:docMk/>
          <pc:sldMk cId="331725081" sldId="854"/>
        </pc:sldMkLst>
      </pc:sldChg>
      <pc:sldMasterChg chg="delSldLayout">
        <pc:chgData name="Bailey, Justine (ADS-W)" userId="4b3e68e0-2b89-445c-8267-73394e90aa9a" providerId="ADAL" clId="{DBB2DF0D-E6D9-4613-B13C-462D952F95E0}" dt="2024-10-31T13:19:03.158" v="613" actId="47"/>
        <pc:sldMasterMkLst>
          <pc:docMk/>
          <pc:sldMasterMk cId="1353261553" sldId="2147483660"/>
        </pc:sldMasterMkLst>
        <pc:sldLayoutChg chg="del">
          <pc:chgData name="Bailey, Justine (ADS-W)" userId="4b3e68e0-2b89-445c-8267-73394e90aa9a" providerId="ADAL" clId="{DBB2DF0D-E6D9-4613-B13C-462D952F95E0}" dt="2024-10-31T13:19:03.158" v="613" actId="47"/>
          <pc:sldLayoutMkLst>
            <pc:docMk/>
            <pc:sldMasterMk cId="1353261553" sldId="2147483660"/>
            <pc:sldLayoutMk cId="3290088203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09C7E-104A-4DC0-86A0-A515DB1F447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E9F5-4990-4543-8B3F-5CBEE47E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6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content/dam/themes/defence/caf/militaryhistory/dhh/music/last-post-dernier-appel.wav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nada.ca/content/dam/themes/defence/caf/militaryhistory/dhh/music/rouse-reveille.wav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Upon entry Solium march, song of peace, All is well. Entrance of Special guests “Star Splitter Fafnir”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by DSM singers DMS Sympathy Orchestra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DMS Singers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Band: Flowing Stream and Orchestra “Inner Light”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canada.ca/content/dam/themes/</a:t>
            </a:r>
            <a:r>
              <a:rPr lang="en-US" dirty="0" err="1">
                <a:hlinkClick r:id="rId3"/>
              </a:rPr>
              <a:t>defence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caf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militaryhistory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dhh</a:t>
            </a:r>
            <a:r>
              <a:rPr lang="en-US" dirty="0">
                <a:hlinkClick r:id="rId3"/>
              </a:rPr>
              <a:t>/music/last-post-dernier-appel.wav</a:t>
            </a:r>
            <a:endParaRPr lang="en-US" dirty="0"/>
          </a:p>
          <a:p>
            <a:r>
              <a:rPr lang="en-US" dirty="0">
                <a:hlinkClick r:id="rId4"/>
              </a:rPr>
              <a:t>canada.ca/content/dam/themes/</a:t>
            </a:r>
            <a:r>
              <a:rPr lang="en-US" dirty="0" err="1">
                <a:hlinkClick r:id="rId4"/>
              </a:rPr>
              <a:t>defence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caf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militaryhistory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dhh</a:t>
            </a:r>
            <a:r>
              <a:rPr lang="en-US" dirty="0">
                <a:hlinkClick r:id="rId4"/>
              </a:rPr>
              <a:t>/music/rouse-reveille.wav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DMS SRTING and Singers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0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DMS Band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BE9F5-4990-4543-8B3F-5CBEE47E60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6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0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65F5-0E50-40E9-A5F1-9A3FDA8373C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0E5A-0B0D-4293-8C7B-780D3776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1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BCsAbO0Es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JPkhlWspw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kX_3y3u5Uo?start=6&amp;feature=oembed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0497449@N04/737780320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rkgV5bl7k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red flowers&#10;&#10;Description automatically generated">
            <a:extLst>
              <a:ext uri="{FF2B5EF4-FFF2-40B4-BE49-F238E27FC236}">
                <a16:creationId xmlns:a16="http://schemas.microsoft.com/office/drawing/2014/main" id="{C67BC5CD-D196-4CB5-A397-06EEC5947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8E5B1-E51F-4284-9FAC-9F5716CAF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We Will 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58268-2C44-47E1-A771-0C779A508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Devon Middle School</a:t>
            </a:r>
          </a:p>
          <a:p>
            <a:r>
              <a:rPr lang="en-US" sz="2800" dirty="0">
                <a:solidFill>
                  <a:srgbClr val="FFFFFF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78891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D464-A4AB-45A3-9519-50833823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   We Will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BA8D-F207-4F04-AB26-D89F01D1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86" y="2368845"/>
            <a:ext cx="4559425" cy="397958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Guest Speaker</a:t>
            </a:r>
          </a:p>
          <a:p>
            <a:pPr marL="0" indent="0" algn="ctr">
              <a:buNone/>
            </a:pPr>
            <a:r>
              <a:rPr lang="en-US" sz="5400" dirty="0"/>
              <a:t>Bob Griffin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78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CBF38-85BE-4FDD-B80E-C74FDEC43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0"/>
          <a:stretch/>
        </p:blipFill>
        <p:spPr>
          <a:xfrm>
            <a:off x="1" y="909753"/>
            <a:ext cx="7104184" cy="5038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30C514-D71D-4478-A012-31FD41F1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185" y="365125"/>
            <a:ext cx="4249614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 Will Remember</a:t>
            </a:r>
            <a:br>
              <a:rPr lang="en-US" sz="4000" dirty="0"/>
            </a:br>
            <a:r>
              <a:rPr lang="en-US" sz="1200" dirty="0"/>
              <a:t>Micheal H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2CF5-2DB2-4E0B-8E6D-26D81044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677" y="2434201"/>
            <a:ext cx="4355122" cy="37427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400" b="1" i="1" dirty="0"/>
              <a:t>Act of Remembrance</a:t>
            </a:r>
            <a:endParaRPr lang="en-US" sz="2900" b="1" dirty="0"/>
          </a:p>
          <a:p>
            <a:pPr marL="0" indent="0" algn="ctr">
              <a:buNone/>
            </a:pPr>
            <a:endParaRPr lang="en-US" sz="2900" b="1" dirty="0"/>
          </a:p>
          <a:p>
            <a:pPr marL="0" indent="0" algn="ctr">
              <a:buNone/>
            </a:pPr>
            <a:r>
              <a:rPr lang="en-US" sz="2900" b="1" dirty="0"/>
              <a:t>They shall grow not old, </a:t>
            </a:r>
          </a:p>
          <a:p>
            <a:pPr marL="0" indent="0" algn="ctr">
              <a:buNone/>
            </a:pPr>
            <a:r>
              <a:rPr lang="en-US" sz="2900" b="1" dirty="0"/>
              <a:t>as we that are left grow old: </a:t>
            </a:r>
          </a:p>
          <a:p>
            <a:pPr marL="0" indent="0" algn="ctr">
              <a:buNone/>
            </a:pPr>
            <a:r>
              <a:rPr lang="en-US" sz="2900" b="1" dirty="0"/>
              <a:t>Age shall not weary them, </a:t>
            </a:r>
          </a:p>
          <a:p>
            <a:pPr marL="0" indent="0" algn="ctr">
              <a:buNone/>
            </a:pPr>
            <a:r>
              <a:rPr lang="en-US" sz="2900" b="1" dirty="0"/>
              <a:t>nor the years condemn. </a:t>
            </a:r>
          </a:p>
          <a:p>
            <a:pPr marL="0" indent="0" algn="ctr">
              <a:buNone/>
            </a:pPr>
            <a:r>
              <a:rPr lang="en-US" sz="2900" b="1" dirty="0"/>
              <a:t>At the going down of the sun </a:t>
            </a:r>
          </a:p>
          <a:p>
            <a:pPr marL="0" indent="0" algn="ctr">
              <a:buNone/>
            </a:pPr>
            <a:r>
              <a:rPr lang="en-US" sz="2900" b="1" dirty="0"/>
              <a:t>and in the morning </a:t>
            </a:r>
          </a:p>
          <a:p>
            <a:pPr marL="0" indent="0" algn="ctr">
              <a:buNone/>
            </a:pPr>
            <a:r>
              <a:rPr lang="en-US" sz="2900" b="1" dirty="0"/>
              <a:t>We will remember them.</a:t>
            </a:r>
          </a:p>
          <a:p>
            <a:pPr marL="0" indent="0" algn="ctr">
              <a:buNone/>
            </a:pPr>
            <a:endParaRPr lang="en-US" sz="2900" b="1" dirty="0"/>
          </a:p>
          <a:p>
            <a:pPr marL="0" indent="0" algn="ctr">
              <a:buNone/>
            </a:pPr>
            <a:r>
              <a:rPr lang="en-US" sz="2900" b="1" dirty="0"/>
              <a:t>RESPONSE: We will remember them.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4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heart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24AF6949-6D96-4B5F-BA6B-3AEA94A75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4546" b="306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5D464-A4AB-45A3-9519-50833823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125015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We Will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BA8D-F207-4F04-AB26-D89F01D1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Last Post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2 minutes of Silence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Rouse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0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Last Post">
            <a:hlinkClick r:id="" action="ppaction://media"/>
            <a:extLst>
              <a:ext uri="{FF2B5EF4-FFF2-40B4-BE49-F238E27FC236}">
                <a16:creationId xmlns:a16="http://schemas.microsoft.com/office/drawing/2014/main" id="{59FD0669-F364-06CC-FAF2-E3C8B30F43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Rouse">
            <a:hlinkClick r:id="" action="ppaction://media"/>
            <a:extLst>
              <a:ext uri="{FF2B5EF4-FFF2-40B4-BE49-F238E27FC236}">
                <a16:creationId xmlns:a16="http://schemas.microsoft.com/office/drawing/2014/main" id="{34E789FE-00B8-6CAE-74D0-CAFDA59424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BB3129-C0BF-1073-7F18-0905DC4DA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03" y="456986"/>
            <a:ext cx="6715931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3C2BF-05F1-4271-648F-6D878DE5526E}"/>
              </a:ext>
            </a:extLst>
          </p:cNvPr>
          <p:cNvSpPr txBox="1"/>
          <p:nvPr/>
        </p:nvSpPr>
        <p:spPr>
          <a:xfrm>
            <a:off x="7760777" y="652832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We Will Remember</a:t>
            </a:r>
          </a:p>
          <a:p>
            <a:r>
              <a:rPr lang="en-US" sz="1600" dirty="0"/>
              <a:t>Della 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6FE51-0E4B-0615-0367-04C0B43E88CE}"/>
              </a:ext>
            </a:extLst>
          </p:cNvPr>
          <p:cNvSpPr txBox="1"/>
          <p:nvPr/>
        </p:nvSpPr>
        <p:spPr>
          <a:xfrm>
            <a:off x="8012623" y="1760107"/>
            <a:ext cx="39055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Commitment to Remember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They shall grow not old, </a:t>
            </a:r>
          </a:p>
          <a:p>
            <a:pPr algn="ctr"/>
            <a:r>
              <a:rPr lang="en-US" sz="2400" dirty="0"/>
              <a:t>as we that are left grow old: </a:t>
            </a:r>
          </a:p>
          <a:p>
            <a:pPr algn="ctr"/>
            <a:r>
              <a:rPr lang="en-US" sz="2400" dirty="0"/>
              <a:t>Age shall not weary them, </a:t>
            </a:r>
          </a:p>
          <a:p>
            <a:pPr algn="ctr"/>
            <a:r>
              <a:rPr lang="en-US" sz="2400" dirty="0"/>
              <a:t>nor the years condemn. </a:t>
            </a:r>
          </a:p>
          <a:p>
            <a:pPr algn="ctr"/>
            <a:r>
              <a:rPr lang="en-US" sz="2400" dirty="0"/>
              <a:t>At the going down of the sun </a:t>
            </a:r>
          </a:p>
          <a:p>
            <a:pPr algn="ctr"/>
            <a:r>
              <a:rPr lang="en-US" sz="2400" dirty="0"/>
              <a:t>and in the morning </a:t>
            </a:r>
          </a:p>
          <a:p>
            <a:pPr algn="ctr"/>
            <a:r>
              <a:rPr lang="en-US" sz="2400" dirty="0"/>
              <a:t>We will remember them.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RESPONSE: We will remember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ing Charles III, the new monarch - BBC News">
            <a:extLst>
              <a:ext uri="{FF2B5EF4-FFF2-40B4-BE49-F238E27FC236}">
                <a16:creationId xmlns:a16="http://schemas.microsoft.com/office/drawing/2014/main" id="{6A0110B9-DF75-D287-4C3C-C4E4C6EDC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B67A3-4E6F-4955-ACEE-45E0B68B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600" b="1" dirty="0"/>
              <a:t>God Save the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CF12-6DC4-4932-B863-624D8DDD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56935"/>
            <a:ext cx="3822189" cy="46359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0" i="0" dirty="0">
                <a:effectLst/>
                <a:latin typeface="Noto Sans" panose="020B0502040204020203" pitchFamily="34" charset="0"/>
              </a:rPr>
              <a:t>God save our gracious King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Long live our noble King,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God save The King: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Send him victorious,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Happy and glorious,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Long to reign over us: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God save The King.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O Lord, our God, arise,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Scatter thine enemies,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And make them fall: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Confound their politics,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Frustrate their knavish tricks,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On thee our hopes we fix: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God save us all.</a:t>
            </a:r>
          </a:p>
          <a:p>
            <a:pPr marL="0" indent="0">
              <a:buNone/>
            </a:pPr>
            <a:r>
              <a:rPr lang="en-US" sz="2200" b="0" i="0" dirty="0">
                <a:effectLst/>
                <a:latin typeface="Noto Sans" panose="020B0502040204020203" pitchFamily="34" charset="0"/>
              </a:rPr>
              <a:t>Thy choicest gifts in store,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On him be pleased to pour;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Long may he reign: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May he defend our laws,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And ever give us cause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To sing with heart and voice</a:t>
            </a:r>
            <a:br>
              <a:rPr lang="en-US" sz="2200" b="0" i="0" dirty="0">
                <a:effectLst/>
                <a:latin typeface="Noto Sans" panose="020B0502040204020203" pitchFamily="34" charset="0"/>
              </a:rPr>
            </a:br>
            <a:r>
              <a:rPr lang="en-US" sz="2200" b="0" i="0" dirty="0">
                <a:effectLst/>
                <a:latin typeface="Noto Sans" panose="020B0502040204020203" pitchFamily="34" charset="0"/>
              </a:rPr>
              <a:t>God save The King.</a:t>
            </a:r>
          </a:p>
          <a:p>
            <a:pPr marL="0" indent="0">
              <a:buNone/>
            </a:pPr>
            <a:endParaRPr lang="en-US" sz="1100" b="1" i="1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D5370C-7216-4D39-A5FA-AA4E33C3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C77D7-6971-4FFE-A3B6-0E50EF49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3342"/>
            <a:ext cx="10515600" cy="1325563"/>
          </a:xfrm>
        </p:spPr>
        <p:txBody>
          <a:bodyPr/>
          <a:lstStyle/>
          <a:p>
            <a:r>
              <a:rPr lang="en-US" dirty="0"/>
              <a:t>We Will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BA3F-D044-4D46-97FD-7380A9DC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5446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title="Terry Kelly - A Pittance of Time     (Official Version)">
            <a:hlinkClick r:id="" action="ppaction://media"/>
            <a:extLst>
              <a:ext uri="{FF2B5EF4-FFF2-40B4-BE49-F238E27FC236}">
                <a16:creationId xmlns:a16="http://schemas.microsoft.com/office/drawing/2014/main" id="{C9D2A610-E804-DFD1-7439-89998F2481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0849" y="0"/>
            <a:ext cx="12073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939A-400B-BA54-2D37-3E6E452E3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1185"/>
          </a:xfrm>
        </p:spPr>
        <p:txBody>
          <a:bodyPr>
            <a:normAutofit fontScale="90000"/>
          </a:bodyPr>
          <a:lstStyle/>
          <a:p>
            <a:r>
              <a:rPr lang="en-US" dirty="0"/>
              <a:t>Land Acknowledgement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9404D-C510-407F-DA36-7EFB7581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3548"/>
            <a:ext cx="9144000" cy="4468762"/>
          </a:xfrm>
        </p:spPr>
        <p:txBody>
          <a:bodyPr>
            <a:normAutofit/>
          </a:bodyPr>
          <a:lstStyle/>
          <a:p>
            <a:r>
              <a:rPr lang="en-US" dirty="0" err="1"/>
              <a:t>Kwolahsihkulpon</a:t>
            </a:r>
            <a:endParaRPr lang="en-US" dirty="0"/>
          </a:p>
          <a:p>
            <a:r>
              <a:rPr lang="en-US" dirty="0" err="1"/>
              <a:t>Yut</a:t>
            </a:r>
            <a:r>
              <a:rPr lang="en-US" dirty="0"/>
              <a:t> </a:t>
            </a:r>
            <a:r>
              <a:rPr lang="en-US" dirty="0" err="1"/>
              <a:t>Askomi</a:t>
            </a:r>
            <a:endParaRPr lang="en-US" dirty="0"/>
          </a:p>
          <a:p>
            <a:r>
              <a:rPr lang="en-US" dirty="0" err="1"/>
              <a:t>Ntopeltomeq</a:t>
            </a:r>
            <a:endParaRPr lang="en-US" dirty="0"/>
          </a:p>
          <a:p>
            <a:r>
              <a:rPr lang="en-US" dirty="0" err="1"/>
              <a:t>Nkihtahkomumon</a:t>
            </a:r>
            <a:endParaRPr lang="en-US" dirty="0"/>
          </a:p>
          <a:p>
            <a:r>
              <a:rPr lang="en-US" dirty="0" err="1"/>
              <a:t>Wolastoqewiyik</a:t>
            </a:r>
            <a:r>
              <a:rPr lang="en-US" dirty="0"/>
              <a:t> </a:t>
            </a:r>
            <a:r>
              <a:rPr lang="en-US" dirty="0" err="1"/>
              <a:t>Ihkatomone</a:t>
            </a:r>
            <a:endParaRPr lang="en-US" dirty="0"/>
          </a:p>
          <a:p>
            <a:r>
              <a:rPr lang="en-US" dirty="0" err="1"/>
              <a:t>Ehtahsikiskahk</a:t>
            </a:r>
            <a:endParaRPr lang="en-US" dirty="0"/>
          </a:p>
          <a:p>
            <a:r>
              <a:rPr lang="en-US" dirty="0"/>
              <a:t>Nit </a:t>
            </a:r>
            <a:r>
              <a:rPr lang="en-US" dirty="0" err="1"/>
              <a:t>Leyic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We welcome you to our unseeded homeland of our people of the beautiful and bountiful river </a:t>
            </a:r>
            <a:r>
              <a:rPr lang="en-US" dirty="0" err="1"/>
              <a:t>Wolastoq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76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250A-965C-48F5-B30C-FF21A809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“O Canada”</a:t>
            </a:r>
          </a:p>
        </p:txBody>
      </p:sp>
      <p:pic>
        <p:nvPicPr>
          <p:cNvPr id="5" name="Content Placeholder 4" descr="A red leaf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B94B98E-A39E-9D5B-04FF-9F919F484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29" r="649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0C6E16-7507-444F-BE1E-EC78505924A4}"/>
              </a:ext>
            </a:extLst>
          </p:cNvPr>
          <p:cNvSpPr txBox="1"/>
          <p:nvPr/>
        </p:nvSpPr>
        <p:spPr>
          <a:xfrm>
            <a:off x="655974" y="1872319"/>
            <a:ext cx="10600605" cy="5707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en-US" sz="5400" b="0" i="0" dirty="0">
                <a:effectLst/>
                <a:latin typeface="Roboto" panose="02000000000000000000" pitchFamily="2" charset="0"/>
              </a:rPr>
              <a:t>DMS Choir –</a:t>
            </a:r>
            <a:r>
              <a:rPr lang="en-US" sz="5400" dirty="0">
                <a:latin typeface="Roboto" panose="02000000000000000000" pitchFamily="2" charset="0"/>
              </a:rPr>
              <a:t>I Wish You Peace</a:t>
            </a:r>
            <a:endParaRPr lang="en-US" sz="5400" b="0" i="0" dirty="0">
              <a:effectLst/>
              <a:latin typeface="Roboto" panose="02000000000000000000" pitchFamily="2" charset="0"/>
            </a:endParaRPr>
          </a:p>
          <a:p>
            <a:pPr algn="l"/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/>
            <a:endParaRPr lang="en-US" sz="24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8AFAF5-E3EC-3638-50D6-BBC2B9CAAA3F}"/>
              </a:ext>
            </a:extLst>
          </p:cNvPr>
          <p:cNvSpPr txBox="1"/>
          <p:nvPr/>
        </p:nvSpPr>
        <p:spPr>
          <a:xfrm>
            <a:off x="5595276" y="341626"/>
            <a:ext cx="4757592" cy="4202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br>
              <a:rPr lang="en-US" sz="1600" b="0" i="0" dirty="0">
                <a:effectLst/>
                <a:latin typeface="Roboto" panose="02000000000000000000" pitchFamily="2" charset="0"/>
              </a:rPr>
            </a:br>
            <a:endParaRPr lang="en-US" sz="16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AEF57-E8A8-4A82-B3DD-8F4F09EB4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r="1070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B67A3-4E6F-4955-ACEE-45E0B68B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   We Will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CF12-6DC4-4932-B863-624D8DDD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5291328" cy="4154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latin typeface="Modern No. 20" panose="02070704070505020303" pitchFamily="18" charset="0"/>
              </a:rPr>
              <a:t>Flanders Fields</a:t>
            </a:r>
          </a:p>
          <a:p>
            <a:pPr marL="0" indent="0" algn="ctr">
              <a:buNone/>
            </a:pPr>
            <a:r>
              <a:rPr lang="en-US" sz="2000" dirty="0"/>
              <a:t>Written by John McCrae</a:t>
            </a:r>
          </a:p>
          <a:p>
            <a:pPr marL="0" indent="0" algn="ctr">
              <a:buNone/>
            </a:pPr>
            <a:r>
              <a:rPr lang="en-US" sz="2000" dirty="0"/>
              <a:t>Read by Lily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09110-8AC8-4D91-98E7-861889F14FB2}"/>
              </a:ext>
            </a:extLst>
          </p:cNvPr>
          <p:cNvSpPr txBox="1"/>
          <p:nvPr/>
        </p:nvSpPr>
        <p:spPr>
          <a:xfrm>
            <a:off x="7431174" y="1028104"/>
            <a:ext cx="5029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 In Flanders Fields, the poppies blow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  Between the crosses, row on row,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That mark our place; and in the sky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The larks, still bravely singing, fly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Scarce heard amid the guns below.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We are the dead. Short days ago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We lived, felt dawn, saw sunset glow,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Loved and were loved, and now we lie,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                       In Flanders fields.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Take up our quarrel with the foe: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To you from failing hands we throw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The torch; be yours to hold it high.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If ye break faith with us who die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We shall not sleep, though poppies grow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                                In Flanders fields.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3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AFAC4-7E75-5D37-8476-E791F0C3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94083-5421-6958-0993-08296C875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r="10704" b="-1"/>
          <a:stretch/>
        </p:blipFill>
        <p:spPr>
          <a:xfrm>
            <a:off x="4117521" y="-109182"/>
            <a:ext cx="8074479" cy="6967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42CA1-167B-DB28-4B22-FB248291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   We Will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2202-ED8C-F5F0-0451-A0E6558B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2022601"/>
            <a:ext cx="3468414" cy="4154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32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Pemskutek</a:t>
            </a:r>
            <a:r>
              <a:rPr lang="en-CA" sz="32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32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Flandersuwihkuk</a:t>
            </a:r>
            <a:endParaRPr lang="en-US" sz="3200" dirty="0"/>
          </a:p>
          <a:p>
            <a:pPr marL="0" indent="0" algn="ctr">
              <a:buNone/>
            </a:pPr>
            <a:r>
              <a:rPr lang="en-US" sz="2000" dirty="0"/>
              <a:t>Read by Stone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E1FDA-20A3-163A-584B-F86AE75595D5}"/>
              </a:ext>
            </a:extLst>
          </p:cNvPr>
          <p:cNvSpPr txBox="1"/>
          <p:nvPr/>
        </p:nvSpPr>
        <p:spPr>
          <a:xfrm>
            <a:off x="4117521" y="1028104"/>
            <a:ext cx="834285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CA" dirty="0" err="1"/>
              <a:t>Pemskutek</a:t>
            </a:r>
            <a:r>
              <a:rPr lang="en-CA" dirty="0"/>
              <a:t> </a:t>
            </a:r>
            <a:r>
              <a:rPr lang="en-CA" dirty="0" err="1"/>
              <a:t>Flandersuwihkuk-Waht</a:t>
            </a:r>
            <a:r>
              <a:rPr lang="en-CA" dirty="0"/>
              <a:t> </a:t>
            </a:r>
            <a:r>
              <a:rPr lang="en-CA" dirty="0" err="1"/>
              <a:t>pemskutek</a:t>
            </a:r>
            <a:r>
              <a:rPr lang="en-CA" dirty="0"/>
              <a:t> </a:t>
            </a:r>
            <a:r>
              <a:rPr lang="en-CA" dirty="0" err="1"/>
              <a:t>Flandersuwihkuk</a:t>
            </a:r>
            <a:r>
              <a:rPr lang="en-CA" dirty="0"/>
              <a:t> cel </a:t>
            </a:r>
            <a:r>
              <a:rPr lang="en-CA" dirty="0" err="1"/>
              <a:t>pehsuwahsuweskil</a:t>
            </a:r>
            <a:r>
              <a:rPr lang="en-CA" dirty="0"/>
              <a:t> </a:t>
            </a:r>
            <a:r>
              <a:rPr lang="en-CA" dirty="0" err="1"/>
              <a:t>etololamsok</a:t>
            </a:r>
            <a:r>
              <a:rPr lang="en-CA" dirty="0"/>
              <a:t> </a:t>
            </a:r>
            <a:r>
              <a:rPr lang="en-CA" dirty="0" err="1"/>
              <a:t>yut</a:t>
            </a:r>
            <a:r>
              <a:rPr lang="en-CA" dirty="0"/>
              <a:t> </a:t>
            </a:r>
            <a:r>
              <a:rPr lang="en-CA" dirty="0" err="1"/>
              <a:t>ehetuwiw</a:t>
            </a:r>
            <a:r>
              <a:rPr lang="en-CA" dirty="0"/>
              <a:t> </a:t>
            </a:r>
            <a:r>
              <a:rPr lang="en-CA" dirty="0" err="1"/>
              <a:t>cipiyatkuk</a:t>
            </a:r>
            <a:r>
              <a:rPr lang="en-CA" dirty="0"/>
              <a:t> </a:t>
            </a:r>
            <a:r>
              <a:rPr lang="en-CA" dirty="0" err="1"/>
              <a:t>eyihtit</a:t>
            </a:r>
            <a:r>
              <a:rPr lang="en-CA" dirty="0"/>
              <a:t>.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Sipsisok</a:t>
            </a:r>
            <a:r>
              <a:rPr lang="en-CA" dirty="0"/>
              <a:t> </a:t>
            </a:r>
            <a:r>
              <a:rPr lang="en-CA" dirty="0" err="1"/>
              <a:t>tolintuhtuwok</a:t>
            </a:r>
            <a:r>
              <a:rPr lang="en-CA" dirty="0"/>
              <a:t> </a:t>
            </a:r>
            <a:r>
              <a:rPr lang="en-CA" dirty="0" err="1"/>
              <a:t>kenuk</a:t>
            </a:r>
            <a:r>
              <a:rPr lang="en-CA" dirty="0"/>
              <a:t> </a:t>
            </a:r>
            <a:r>
              <a:rPr lang="en-CA" dirty="0" err="1"/>
              <a:t>wahkahtaqsultuwok</a:t>
            </a:r>
            <a:r>
              <a:rPr lang="en-CA" dirty="0"/>
              <a:t> </a:t>
            </a:r>
            <a:r>
              <a:rPr lang="en-CA" dirty="0" err="1"/>
              <a:t>pemituwiyahtihtit</a:t>
            </a:r>
            <a:r>
              <a:rPr lang="en-CA" dirty="0"/>
              <a:t> </a:t>
            </a:r>
            <a:r>
              <a:rPr lang="en-CA" dirty="0" err="1"/>
              <a:t>ipocol</a:t>
            </a:r>
            <a:r>
              <a:rPr lang="en-CA" dirty="0"/>
              <a:t> </a:t>
            </a:r>
            <a:r>
              <a:rPr lang="en-CA" dirty="0" err="1"/>
              <a:t>piyemi-cipokihtaqotul</a:t>
            </a:r>
            <a:r>
              <a:rPr lang="en-CA" dirty="0"/>
              <a:t> </a:t>
            </a:r>
            <a:r>
              <a:rPr lang="en-CA" dirty="0" err="1"/>
              <a:t>peskuwatiyil</a:t>
            </a:r>
            <a:r>
              <a:rPr lang="en-CA" dirty="0"/>
              <a:t> </a:t>
            </a:r>
            <a:r>
              <a:rPr lang="en-CA" dirty="0" err="1"/>
              <a:t>emehkew</a:t>
            </a:r>
            <a:endParaRPr lang="en-US" dirty="0"/>
          </a:p>
          <a:p>
            <a:endParaRPr lang="en-CA" dirty="0"/>
          </a:p>
          <a:p>
            <a:r>
              <a:rPr lang="en-CA" dirty="0"/>
              <a:t>Nilun </a:t>
            </a:r>
            <a:r>
              <a:rPr lang="en-CA" dirty="0" err="1"/>
              <a:t>mehcinhotipon</a:t>
            </a:r>
            <a:r>
              <a:rPr lang="en-CA" dirty="0"/>
              <a:t> </a:t>
            </a:r>
            <a:r>
              <a:rPr lang="en-CA" dirty="0" err="1"/>
              <a:t>kenuk</a:t>
            </a:r>
            <a:r>
              <a:rPr lang="en-CA" dirty="0"/>
              <a:t> </a:t>
            </a:r>
            <a:r>
              <a:rPr lang="en-CA" dirty="0" err="1"/>
              <a:t>yut-te</a:t>
            </a:r>
            <a:r>
              <a:rPr lang="en-CA" dirty="0"/>
              <a:t> </a:t>
            </a:r>
            <a:r>
              <a:rPr lang="en-CA" dirty="0" err="1"/>
              <a:t>piliw</a:t>
            </a:r>
            <a:r>
              <a:rPr lang="en-CA" dirty="0"/>
              <a:t> </a:t>
            </a:r>
            <a:r>
              <a:rPr lang="en-CA" dirty="0" err="1"/>
              <a:t>npomawsultiponuhpon</a:t>
            </a:r>
            <a:r>
              <a:rPr lang="en-CA" dirty="0"/>
              <a:t>, </a:t>
            </a:r>
            <a:r>
              <a:rPr lang="en-CA" dirty="0" err="1"/>
              <a:t>nomihtunenuhpon</a:t>
            </a:r>
            <a:r>
              <a:rPr lang="en-CA" dirty="0"/>
              <a:t> </a:t>
            </a:r>
            <a:r>
              <a:rPr lang="en-CA" dirty="0" err="1"/>
              <a:t>weckuwapok</a:t>
            </a:r>
            <a:r>
              <a:rPr lang="en-CA" dirty="0"/>
              <a:t> </a:t>
            </a:r>
            <a:r>
              <a:rPr lang="en-CA" dirty="0" err="1"/>
              <a:t>naka-tehna</a:t>
            </a:r>
            <a:r>
              <a:rPr lang="en-CA" dirty="0"/>
              <a:t> </a:t>
            </a:r>
            <a:r>
              <a:rPr lang="en-CA" dirty="0" err="1"/>
              <a:t>kisuhs</a:t>
            </a:r>
            <a:r>
              <a:rPr lang="en-CA" dirty="0"/>
              <a:t> </a:t>
            </a:r>
            <a:r>
              <a:rPr lang="en-CA" dirty="0" err="1"/>
              <a:t>elomi-komuhset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eci-woli-pitiyahtuwessitpon</a:t>
            </a:r>
            <a:r>
              <a:rPr lang="en-CA" dirty="0"/>
              <a:t>. '</a:t>
            </a:r>
            <a:r>
              <a:rPr lang="en-CA" dirty="0" err="1"/>
              <a:t>Tanaqsuwok</a:t>
            </a:r>
            <a:r>
              <a:rPr lang="en-CA" dirty="0"/>
              <a:t> </a:t>
            </a:r>
            <a:r>
              <a:rPr lang="en-CA" dirty="0" err="1"/>
              <a:t>kisi-kselomeq</a:t>
            </a:r>
            <a:r>
              <a:rPr lang="en-CA" dirty="0"/>
              <a:t> </a:t>
            </a:r>
            <a:r>
              <a:rPr lang="en-CA" dirty="0" err="1"/>
              <a:t>naka-tehna</a:t>
            </a:r>
            <a:r>
              <a:rPr lang="en-CA" dirty="0"/>
              <a:t> </a:t>
            </a:r>
            <a:r>
              <a:rPr lang="en-CA" dirty="0" err="1"/>
              <a:t>koselomokeponuhpon</a:t>
            </a:r>
            <a:r>
              <a:rPr lang="en-CA" dirty="0"/>
              <a:t>, </a:t>
            </a:r>
            <a:r>
              <a:rPr lang="en-CA" dirty="0" err="1"/>
              <a:t>kenuk</a:t>
            </a:r>
            <a:r>
              <a:rPr lang="en-CA" dirty="0"/>
              <a:t> toke </a:t>
            </a:r>
            <a:r>
              <a:rPr lang="en-CA" dirty="0" err="1"/>
              <a:t>ntolossinultipon</a:t>
            </a:r>
            <a:r>
              <a:rPr lang="en-CA" dirty="0"/>
              <a:t> </a:t>
            </a:r>
            <a:r>
              <a:rPr lang="en-CA" dirty="0" err="1"/>
              <a:t>yut</a:t>
            </a:r>
            <a:r>
              <a:rPr lang="en-CA" dirty="0"/>
              <a:t>,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pemskutek</a:t>
            </a:r>
            <a:r>
              <a:rPr lang="en-CA" dirty="0"/>
              <a:t> </a:t>
            </a:r>
            <a:r>
              <a:rPr lang="en-CA" dirty="0" err="1"/>
              <a:t>Flanderswihkuk</a:t>
            </a:r>
            <a:r>
              <a:rPr lang="en-CA" dirty="0"/>
              <a:t>. </a:t>
            </a:r>
            <a:r>
              <a:rPr lang="en-CA" dirty="0" err="1"/>
              <a:t>Wihqehtuwine</a:t>
            </a:r>
            <a:r>
              <a:rPr lang="en-CA" dirty="0"/>
              <a:t> </a:t>
            </a:r>
            <a:r>
              <a:rPr lang="en-CA" dirty="0" err="1"/>
              <a:t>eli-matonahkamok</a:t>
            </a:r>
            <a:r>
              <a:rPr lang="en-CA" dirty="0"/>
              <a:t> </a:t>
            </a:r>
            <a:r>
              <a:rPr lang="en-CA" dirty="0" err="1"/>
              <a:t>ketuwihponolinomok</a:t>
            </a:r>
            <a:r>
              <a:rPr lang="en-CA" dirty="0"/>
              <a:t>. </a:t>
            </a:r>
            <a:r>
              <a:rPr lang="en-CA" dirty="0" err="1"/>
              <a:t>Kiluwaw</a:t>
            </a:r>
            <a:r>
              <a:rPr lang="en-CA" dirty="0"/>
              <a:t> toke </a:t>
            </a:r>
            <a:r>
              <a:rPr lang="en-CA" dirty="0" err="1"/>
              <a:t>kpomiptuniya</a:t>
            </a:r>
            <a:r>
              <a:rPr lang="en-CA" dirty="0"/>
              <a:t>. Skat </a:t>
            </a:r>
            <a:r>
              <a:rPr lang="en-CA" dirty="0" err="1"/>
              <a:t>wihqehtuwehq</a:t>
            </a:r>
            <a:r>
              <a:rPr lang="en-CA" dirty="0"/>
              <a:t>,</a:t>
            </a:r>
            <a:endParaRPr lang="en-US" dirty="0"/>
          </a:p>
          <a:p>
            <a:endParaRPr lang="en-CA" dirty="0"/>
          </a:p>
          <a:p>
            <a:r>
              <a:rPr lang="en-CA" dirty="0"/>
              <a:t>kat-op-</a:t>
            </a:r>
            <a:r>
              <a:rPr lang="en-CA" dirty="0" err="1"/>
              <a:t>nkisi</a:t>
            </a:r>
            <a:r>
              <a:rPr lang="en-CA" dirty="0"/>
              <a:t>-</a:t>
            </a:r>
            <a:r>
              <a:rPr lang="en-CA" dirty="0" err="1"/>
              <a:t>sankewqahsultihpon</a:t>
            </a:r>
            <a:r>
              <a:rPr lang="en-CA" dirty="0"/>
              <a:t> </a:t>
            </a:r>
            <a:r>
              <a:rPr lang="en-CA" dirty="0" err="1"/>
              <a:t>apeq-oc</a:t>
            </a:r>
            <a:r>
              <a:rPr lang="en-CA" dirty="0"/>
              <a:t> </a:t>
            </a:r>
            <a:r>
              <a:rPr lang="en-CA" dirty="0" err="1"/>
              <a:t>mec</a:t>
            </a:r>
            <a:r>
              <a:rPr lang="en-CA" dirty="0"/>
              <a:t> </a:t>
            </a:r>
            <a:r>
              <a:rPr lang="en-CA" dirty="0" err="1"/>
              <a:t>pomikonul</a:t>
            </a:r>
            <a:r>
              <a:rPr lang="en-CA" dirty="0"/>
              <a:t> </a:t>
            </a:r>
            <a:r>
              <a:rPr lang="en-CA" dirty="0" err="1"/>
              <a:t>pehsuwahsuweskil</a:t>
            </a:r>
            <a:r>
              <a:rPr lang="en-CA" dirty="0"/>
              <a:t> </a:t>
            </a:r>
            <a:r>
              <a:rPr lang="en-CA" dirty="0" err="1"/>
              <a:t>pemskutek</a:t>
            </a:r>
            <a:r>
              <a:rPr lang="en-CA" dirty="0"/>
              <a:t> </a:t>
            </a:r>
            <a:r>
              <a:rPr lang="en-CA" dirty="0" err="1"/>
              <a:t>Flanderswihkuk</a:t>
            </a:r>
            <a:r>
              <a:rPr lang="en-CA" dirty="0"/>
              <a:t>. John McCrae nit </a:t>
            </a:r>
            <a:r>
              <a:rPr lang="en-CA" dirty="0" err="1"/>
              <a:t>itok</a:t>
            </a:r>
            <a:r>
              <a:rPr lang="en-CA" dirty="0"/>
              <a:t>.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3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9DB00E-FBD5-94B0-FBDD-F8BE50FCC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BD214-024C-4888-8BE7-6E6AE8EE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We Will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3D576-F72C-4548-81E7-0FE24B94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Why Wear a Poppy?</a:t>
            </a:r>
          </a:p>
          <a:p>
            <a:pPr marL="0" indent="0" algn="ctr">
              <a:buNone/>
            </a:pPr>
            <a:r>
              <a:rPr lang="en-US" sz="1800" dirty="0"/>
              <a:t>Written by Don Crawford</a:t>
            </a:r>
          </a:p>
          <a:p>
            <a:pPr marL="0" indent="0" algn="ctr">
              <a:buNone/>
            </a:pPr>
            <a:r>
              <a:rPr lang="en-US" sz="1800" dirty="0"/>
              <a:t>Read By  Lily G</a:t>
            </a:r>
          </a:p>
        </p:txBody>
      </p:sp>
    </p:spTree>
    <p:extLst>
      <p:ext uri="{BB962C8B-B14F-4D97-AF65-F5344CB8AC3E}">
        <p14:creationId xmlns:p14="http://schemas.microsoft.com/office/powerpoint/2010/main" val="384582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F45EA-5E97-4069-8CA1-D985B2CD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5492" b="12151"/>
          <a:stretch/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5B287-16D5-4FF7-959F-C8801C1C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91" y="520501"/>
            <a:ext cx="10165218" cy="11625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We Will Remember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Laying of Wreaths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6788-6F43-411B-94A5-9C26E8A1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D0A8-CC19-CB8A-78E3-2419F513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Highway of Hero's</a:t>
            </a:r>
          </a:p>
        </p:txBody>
      </p:sp>
      <p:pic>
        <p:nvPicPr>
          <p:cNvPr id="4" name="Online Media 3" title="The Trews - Highway of Heroes">
            <a:hlinkClick r:id="" action="ppaction://media"/>
            <a:extLst>
              <a:ext uri="{FF2B5EF4-FFF2-40B4-BE49-F238E27FC236}">
                <a16:creationId xmlns:a16="http://schemas.microsoft.com/office/drawing/2014/main" id="{3ACA3202-00F2-C895-27A6-851C8A68B9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1413" y="749300"/>
            <a:ext cx="9909175" cy="55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25104</TotalTime>
  <Words>693</Words>
  <Application>Microsoft Office PowerPoint</Application>
  <PresentationFormat>Widescreen</PresentationFormat>
  <Paragraphs>109</Paragraphs>
  <Slides>18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Next LT Pro</vt:lpstr>
      <vt:lpstr>Calibri</vt:lpstr>
      <vt:lpstr>Calibri Light</vt:lpstr>
      <vt:lpstr>Modern No. 20</vt:lpstr>
      <vt:lpstr>Noto Sans</vt:lpstr>
      <vt:lpstr>Roboto</vt:lpstr>
      <vt:lpstr>Office Theme</vt:lpstr>
      <vt:lpstr>We Will Remember</vt:lpstr>
      <vt:lpstr>Land Acknowledgement</vt:lpstr>
      <vt:lpstr>“O Canada”</vt:lpstr>
      <vt:lpstr>PowerPoint Presentation</vt:lpstr>
      <vt:lpstr>   We Will Remember</vt:lpstr>
      <vt:lpstr>   We Will Remember</vt:lpstr>
      <vt:lpstr>We Will Remember</vt:lpstr>
      <vt:lpstr>We Will Remember Laying of Wreaths </vt:lpstr>
      <vt:lpstr>Highway of Hero's</vt:lpstr>
      <vt:lpstr>   We Will Remember </vt:lpstr>
      <vt:lpstr>We Will Remember Micheal H</vt:lpstr>
      <vt:lpstr>We Will Remember </vt:lpstr>
      <vt:lpstr>PowerPoint Presentation</vt:lpstr>
      <vt:lpstr>PowerPoint Presentation</vt:lpstr>
      <vt:lpstr>PowerPoint Presentation</vt:lpstr>
      <vt:lpstr>God Save the King</vt:lpstr>
      <vt:lpstr>We Will Remember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Remember</dc:title>
  <dc:creator>Bailey, Justine (ADS-S)</dc:creator>
  <cp:lastModifiedBy>Bailey, Justine (ADS-W)</cp:lastModifiedBy>
  <cp:revision>23</cp:revision>
  <dcterms:created xsi:type="dcterms:W3CDTF">2021-10-14T12:02:18Z</dcterms:created>
  <dcterms:modified xsi:type="dcterms:W3CDTF">2025-11-04T17:37:10Z</dcterms:modified>
</cp:coreProperties>
</file>